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9" r:id="rId4"/>
  </p:sldMasterIdLst>
  <p:notesMasterIdLst>
    <p:notesMasterId r:id="rId6"/>
  </p:notesMasterIdLst>
  <p:sldIdLst>
    <p:sldId id="260" r:id="rId5"/>
  </p:sldIdLst>
  <p:sldSz cx="7559675" cy="10691813"/>
  <p:notesSz cx="6858000" cy="9144000"/>
  <p:embeddedFontLst>
    <p:embeddedFont>
      <p:font typeface="FlipToons" pitchFamily="50" charset="0"/>
      <p:regular r:id="rId7"/>
      <p:bold r:id="rId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A53331"/>
    <a:srgbClr val="464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65EF7-10B6-4F9C-B46F-DB98026BDDCB}" v="4" dt="2025-01-05T10:28:26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266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 Haack" userId="7133c686-5c20-411a-8f92-69b69777647c" providerId="ADAL" clId="{FCB65EF7-10B6-4F9C-B46F-DB98026BDDCB}"/>
    <pc:docChg chg="undo custSel modSld">
      <pc:chgData name="Julia Haack" userId="7133c686-5c20-411a-8f92-69b69777647c" providerId="ADAL" clId="{FCB65EF7-10B6-4F9C-B46F-DB98026BDDCB}" dt="2025-01-05T10:28:44.986" v="34" actId="478"/>
      <pc:docMkLst>
        <pc:docMk/>
      </pc:docMkLst>
      <pc:sldChg chg="addSp delSp modSp mod">
        <pc:chgData name="Julia Haack" userId="7133c686-5c20-411a-8f92-69b69777647c" providerId="ADAL" clId="{FCB65EF7-10B6-4F9C-B46F-DB98026BDDCB}" dt="2025-01-05T10:28:44.986" v="34" actId="478"/>
        <pc:sldMkLst>
          <pc:docMk/>
          <pc:sldMk cId="272554352" sldId="260"/>
        </pc:sldMkLst>
        <pc:picChg chg="del">
          <ac:chgData name="Julia Haack" userId="7133c686-5c20-411a-8f92-69b69777647c" providerId="ADAL" clId="{FCB65EF7-10B6-4F9C-B46F-DB98026BDDCB}" dt="2025-01-05T10:27:46.251" v="8" actId="478"/>
          <ac:picMkLst>
            <pc:docMk/>
            <pc:sldMk cId="272554352" sldId="260"/>
            <ac:picMk id="3" creationId="{D61492B4-6006-60CD-3422-12418B75F5A0}"/>
          </ac:picMkLst>
        </pc:picChg>
        <pc:picChg chg="add mod ord">
          <ac:chgData name="Julia Haack" userId="7133c686-5c20-411a-8f92-69b69777647c" providerId="ADAL" clId="{FCB65EF7-10B6-4F9C-B46F-DB98026BDDCB}" dt="2025-01-05T10:28:29.624" v="25" actId="1076"/>
          <ac:picMkLst>
            <pc:docMk/>
            <pc:sldMk cId="272554352" sldId="260"/>
            <ac:picMk id="4" creationId="{54E9A019-6202-408E-E333-661E6DE6082E}"/>
          </ac:picMkLst>
        </pc:picChg>
        <pc:picChg chg="del">
          <ac:chgData name="Julia Haack" userId="7133c686-5c20-411a-8f92-69b69777647c" providerId="ADAL" clId="{FCB65EF7-10B6-4F9C-B46F-DB98026BDDCB}" dt="2025-01-05T10:28:23.938" v="20" actId="478"/>
          <ac:picMkLst>
            <pc:docMk/>
            <pc:sldMk cId="272554352" sldId="260"/>
            <ac:picMk id="5" creationId="{DA3578A0-B777-FEE7-89B5-DF2C9FE05560}"/>
          </ac:picMkLst>
        </pc:picChg>
        <pc:picChg chg="add mod ord">
          <ac:chgData name="Julia Haack" userId="7133c686-5c20-411a-8f92-69b69777647c" providerId="ADAL" clId="{FCB65EF7-10B6-4F9C-B46F-DB98026BDDCB}" dt="2025-01-05T10:28:03.329" v="13" actId="167"/>
          <ac:picMkLst>
            <pc:docMk/>
            <pc:sldMk cId="272554352" sldId="260"/>
            <ac:picMk id="6" creationId="{E3FC33F7-D3F5-3697-B560-43968267DAB7}"/>
          </ac:picMkLst>
        </pc:picChg>
        <pc:picChg chg="del">
          <ac:chgData name="Julia Haack" userId="7133c686-5c20-411a-8f92-69b69777647c" providerId="ADAL" clId="{FCB65EF7-10B6-4F9C-B46F-DB98026BDDCB}" dt="2025-01-05T10:28:44.986" v="34" actId="478"/>
          <ac:picMkLst>
            <pc:docMk/>
            <pc:sldMk cId="272554352" sldId="260"/>
            <ac:picMk id="7" creationId="{EED16DA2-E044-3718-DF27-689CD7B68879}"/>
          </ac:picMkLst>
        </pc:picChg>
        <pc:picChg chg="del">
          <ac:chgData name="Julia Haack" userId="7133c686-5c20-411a-8f92-69b69777647c" providerId="ADAL" clId="{FCB65EF7-10B6-4F9C-B46F-DB98026BDDCB}" dt="2025-01-05T10:28:05.507" v="14" actId="478"/>
          <ac:picMkLst>
            <pc:docMk/>
            <pc:sldMk cId="272554352" sldId="260"/>
            <ac:picMk id="8" creationId="{E97D2A19-2089-6847-B90B-08E7D0D0B2F1}"/>
          </ac:picMkLst>
        </pc:picChg>
        <pc:picChg chg="add mod ord">
          <ac:chgData name="Julia Haack" userId="7133c686-5c20-411a-8f92-69b69777647c" providerId="ADAL" clId="{FCB65EF7-10B6-4F9C-B46F-DB98026BDDCB}" dt="2025-01-05T10:28:22.432" v="19" actId="167"/>
          <ac:picMkLst>
            <pc:docMk/>
            <pc:sldMk cId="272554352" sldId="260"/>
            <ac:picMk id="11" creationId="{C04B9D3D-FE54-0825-625E-679AF2591149}"/>
          </ac:picMkLst>
        </pc:picChg>
        <pc:picChg chg="add mod ord">
          <ac:chgData name="Julia Haack" userId="7133c686-5c20-411a-8f92-69b69777647c" providerId="ADAL" clId="{FCB65EF7-10B6-4F9C-B46F-DB98026BDDCB}" dt="2025-01-05T10:28:42.883" v="33" actId="167"/>
          <ac:picMkLst>
            <pc:docMk/>
            <pc:sldMk cId="272554352" sldId="260"/>
            <ac:picMk id="13" creationId="{9B09C5D6-CA53-E443-E007-E68192CBC8B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6FC9F-9CF9-4AEE-902F-318DD33D792D}" type="datetimeFigureOut">
              <a:rPr lang="de-DE" smtClean="0"/>
              <a:t>05.01.2025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2C924-B0C5-47CC-85AA-9D71038CAF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99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8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FC243200-01FC-D2AF-F27C-7638AA5B85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2" y="9899568"/>
            <a:ext cx="1088538" cy="41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6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in Bild, das Clipart, Smiley, Animierter Cartoon, Cartoon enthält.&#10;&#10;Automatisch generierte Beschreibung">
            <a:extLst>
              <a:ext uri="{FF2B5EF4-FFF2-40B4-BE49-F238E27FC236}">
                <a16:creationId xmlns:a16="http://schemas.microsoft.com/office/drawing/2014/main" id="{9B09C5D6-CA53-E443-E007-E68192CBC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83320">
            <a:off x="-280392" y="3754903"/>
            <a:ext cx="3653035" cy="3462535"/>
          </a:xfrm>
          <a:prstGeom prst="rect">
            <a:avLst/>
          </a:prstGeom>
        </p:spPr>
      </p:pic>
      <p:pic>
        <p:nvPicPr>
          <p:cNvPr id="11" name="Grafik 10" descr="Ein Bild, das Clipart, Smiley, Animierter Cartoon, Cartoon enthält.&#10;&#10;Automatisch generierte Beschreibung">
            <a:extLst>
              <a:ext uri="{FF2B5EF4-FFF2-40B4-BE49-F238E27FC236}">
                <a16:creationId xmlns:a16="http://schemas.microsoft.com/office/drawing/2014/main" id="{C04B9D3D-FE54-0825-625E-679AF2591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5" y="109439"/>
            <a:ext cx="3653035" cy="3462535"/>
          </a:xfrm>
          <a:prstGeom prst="rect">
            <a:avLst/>
          </a:prstGeom>
        </p:spPr>
      </p:pic>
      <p:pic>
        <p:nvPicPr>
          <p:cNvPr id="6" name="Grafik 5" descr="Ein Bild, das Clipart, Cartoon, Smiley, Animierter Cartoon enthält.&#10;&#10;Automatisch generierte Beschreibung">
            <a:extLst>
              <a:ext uri="{FF2B5EF4-FFF2-40B4-BE49-F238E27FC236}">
                <a16:creationId xmlns:a16="http://schemas.microsoft.com/office/drawing/2014/main" id="{E3FC33F7-D3F5-3697-B560-43968267D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34572">
            <a:off x="3641481" y="4257487"/>
            <a:ext cx="3913640" cy="3529591"/>
          </a:xfrm>
          <a:prstGeom prst="rect">
            <a:avLst/>
          </a:prstGeom>
        </p:spPr>
      </p:pic>
      <p:pic>
        <p:nvPicPr>
          <p:cNvPr id="4" name="Grafik 3" descr="Ein Bild, das Clipart, Cartoon, Smiley, Animierter Cartoon enthält.&#10;&#10;Automatisch generierte Beschreibung">
            <a:extLst>
              <a:ext uri="{FF2B5EF4-FFF2-40B4-BE49-F238E27FC236}">
                <a16:creationId xmlns:a16="http://schemas.microsoft.com/office/drawing/2014/main" id="{54E9A019-6202-408E-E333-661E6DE60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38076">
            <a:off x="3390260" y="361483"/>
            <a:ext cx="3913640" cy="3529591"/>
          </a:xfrm>
          <a:prstGeom prst="rect">
            <a:avLst/>
          </a:prstGeom>
        </p:spPr>
      </p:pic>
      <p:pic>
        <p:nvPicPr>
          <p:cNvPr id="17" name="Grafik 16" descr="Ein Bild, das Kreis, Schwarz, Dunkelheit, Schwarzweiß enthält.&#10;&#10;Automatisch generierte Beschreibung">
            <a:extLst>
              <a:ext uri="{FF2B5EF4-FFF2-40B4-BE49-F238E27FC236}">
                <a16:creationId xmlns:a16="http://schemas.microsoft.com/office/drawing/2014/main" id="{85512515-E551-3523-7A63-654066A3D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806" y="7363816"/>
            <a:ext cx="3345187" cy="3131826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A3B9AB5-57B0-D8CC-53D6-FA817F20B7B7}"/>
              </a:ext>
            </a:extLst>
          </p:cNvPr>
          <p:cNvSpPr txBox="1"/>
          <p:nvPr/>
        </p:nvSpPr>
        <p:spPr>
          <a:xfrm>
            <a:off x="2193831" y="8710756"/>
            <a:ext cx="2647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>
                <a:latin typeface="FlipToons" pitchFamily="50" charset="0"/>
              </a:rPr>
              <a:t>Platz für zusätzlichen </a:t>
            </a:r>
          </a:p>
          <a:p>
            <a:pPr algn="ctr"/>
            <a:r>
              <a:rPr lang="de-DE" sz="2400" dirty="0">
                <a:latin typeface="FlipToons" pitchFamily="50" charset="0"/>
              </a:rPr>
              <a:t>Smiley</a:t>
            </a:r>
          </a:p>
        </p:txBody>
      </p:sp>
    </p:spTree>
    <p:extLst>
      <p:ext uri="{BB962C8B-B14F-4D97-AF65-F5344CB8AC3E}">
        <p14:creationId xmlns:p14="http://schemas.microsoft.com/office/powerpoint/2010/main" val="272554352"/>
      </p:ext>
    </p:extLst>
  </p:cSld>
  <p:clrMapOvr>
    <a:masterClrMapping/>
  </p:clrMapOvr>
</p:sld>
</file>

<file path=ppt/theme/theme1.xml><?xml version="1.0" encoding="utf-8"?>
<a:theme xmlns:a="http://schemas.openxmlformats.org/drawingml/2006/main" name="Ohne All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uckvorlage Smileys Feedback Workshop Teil 1" id="{C953D528-446D-47D2-A262-C8781C500D55}" vid="{476C5727-925A-4AA5-95F6-1FCD0EAB838B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2c3306-ceea-454d-bcec-82650f03c0ed">
      <Terms xmlns="http://schemas.microsoft.com/office/infopath/2007/PartnerControls"/>
    </lcf76f155ced4ddcb4097134ff3c332f>
    <TaxCatchAll xmlns="698a39ae-320a-430a-a241-7ac5fe42d1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5F83B352649B747BF4C8F00E95D9F20" ma:contentTypeVersion="14" ma:contentTypeDescription="Ein neues Dokument erstellen." ma:contentTypeScope="" ma:versionID="973f2552a55090a8de39f1fa4a2b70a0">
  <xsd:schema xmlns:xsd="http://www.w3.org/2001/XMLSchema" xmlns:xs="http://www.w3.org/2001/XMLSchema" xmlns:p="http://schemas.microsoft.com/office/2006/metadata/properties" xmlns:ns2="d62c3306-ceea-454d-bcec-82650f03c0ed" xmlns:ns3="698a39ae-320a-430a-a241-7ac5fe42d1d1" targetNamespace="http://schemas.microsoft.com/office/2006/metadata/properties" ma:root="true" ma:fieldsID="0119d001fc0b5ae1b1094d4ae31aa893" ns2:_="" ns3:_="">
    <xsd:import namespace="d62c3306-ceea-454d-bcec-82650f03c0ed"/>
    <xsd:import namespace="698a39ae-320a-430a-a241-7ac5fe42d1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c3306-ceea-454d-bcec-82650f03c0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42dc02a7-2f6e-4446-a084-322d9f32dd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39ae-320a-430a-a241-7ac5fe42d1d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05534e3-58df-41d8-bb9f-a553388ce558}" ma:internalName="TaxCatchAll" ma:showField="CatchAllData" ma:web="698a39ae-320a-430a-a241-7ac5fe42d1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4320F9-0AAC-4B52-83DB-2FB88C0F40DA}">
  <ds:schemaRefs>
    <ds:schemaRef ds:uri="http://schemas.microsoft.com/office/2006/metadata/properties"/>
    <ds:schemaRef ds:uri="http://schemas.microsoft.com/office/infopath/2007/PartnerControls"/>
    <ds:schemaRef ds:uri="d62c3306-ceea-454d-bcec-82650f03c0ed"/>
    <ds:schemaRef ds:uri="698a39ae-320a-430a-a241-7ac5fe42d1d1"/>
  </ds:schemaRefs>
</ds:datastoreItem>
</file>

<file path=customXml/itemProps2.xml><?xml version="1.0" encoding="utf-8"?>
<ds:datastoreItem xmlns:ds="http://schemas.openxmlformats.org/officeDocument/2006/customXml" ds:itemID="{0DF32A2E-FE8A-4A45-BF23-5EFC0F8B29CE}"/>
</file>

<file path=customXml/itemProps3.xml><?xml version="1.0" encoding="utf-8"?>
<ds:datastoreItem xmlns:ds="http://schemas.openxmlformats.org/officeDocument/2006/customXml" ds:itemID="{EDC1E19D-B264-4D98-A349-B729754F7F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Druckvorlage Smileys</Template>
  <TotalTime>0</TotalTime>
  <Words>4</Words>
  <Application>Microsoft Office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FlipToons</vt:lpstr>
      <vt:lpstr>Arial</vt:lpstr>
      <vt:lpstr>Aptos</vt:lpstr>
      <vt:lpstr>Ohne Alles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Julia Haack</dc:creator>
  <cp:lastModifiedBy>Julia Haack</cp:lastModifiedBy>
  <cp:revision>1</cp:revision>
  <dcterms:created xsi:type="dcterms:W3CDTF">2024-11-27T18:31:30Z</dcterms:created>
  <dcterms:modified xsi:type="dcterms:W3CDTF">2025-01-05T10:28:47Z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0x01010085F83B352649B747BF4C8F00E95D9F20</vt:lpwstr>
  </property>
  <property fmtid="{D5CDD505-2E9C-101B-9397-08002B2CF9AE}" pid="3" name="MediaServiceImageTags">
    <vt:lpwstr/>
  </property>
</Properties>
</file>