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701" r:id="rId4"/>
    <p:sldMasterId id="2147483703" r:id="rId5"/>
    <p:sldMasterId id="2147483699" r:id="rId6"/>
  </p:sldMasterIdLst>
  <p:notesMasterIdLst>
    <p:notesMasterId r:id="rId9"/>
  </p:notesMasterIdLst>
  <p:sldIdLst>
    <p:sldId id="262" r:id="rId7"/>
    <p:sldId id="261" r:id="rId8"/>
  </p:sldIdLst>
  <p:sldSz cx="7559675" cy="10691813"/>
  <p:notesSz cx="6858000" cy="9144000"/>
  <p:embeddedFontLst>
    <p:embeddedFont>
      <p:font typeface="Afacad" pitchFamily="2" charset="0"/>
      <p:regular r:id="rId10"/>
      <p:bold r:id="rId11"/>
      <p:italic r:id="rId12"/>
      <p:boldItalic r:id="rId13"/>
    </p:embeddedFont>
    <p:embeddedFont>
      <p:font typeface="FlipToons" pitchFamily="50" charset="0"/>
      <p:regular r:id="rId14"/>
      <p:bold r:id="rId15"/>
    </p:embeddedFont>
    <p:embeddedFont>
      <p:font typeface="FlipToons Light" pitchFamily="50" charset="0"/>
      <p:regular r:id="rId16"/>
    </p:embeddedFont>
    <p:embeddedFont>
      <p:font typeface="FlipToons Marker" pitchFamily="50" charset="0"/>
      <p:regular r:id="rId1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1919"/>
    <a:srgbClr val="A53331"/>
    <a:srgbClr val="4647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0" d="100"/>
          <a:sy n="50" d="100"/>
        </p:scale>
        <p:origin x="266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font" Target="fonts/font4.fntdata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customXml" Target="../customXml/item2.xml"/><Relationship Id="rId16" Type="http://schemas.openxmlformats.org/officeDocument/2006/relationships/font" Target="fonts/font7.fntdata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font" Target="fonts/font2.fntdata"/><Relationship Id="rId5" Type="http://schemas.openxmlformats.org/officeDocument/2006/relationships/slideMaster" Target="slideMasters/slideMaster2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86FC9F-9CF9-4AEE-902F-318DD33D792D}" type="datetimeFigureOut">
              <a:rPr lang="de-DE" smtClean="0"/>
              <a:t>27.10.2025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12C924-B0C5-47CC-85AA-9D71038CAF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89987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2C924-B0C5-47CC-85AA-9D71038CAFFB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5267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6446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5736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308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Reihe, Quadrat, parallel enthält.&#10;&#10;Automatisch generierte Beschreibung">
            <a:extLst>
              <a:ext uri="{FF2B5EF4-FFF2-40B4-BE49-F238E27FC236}">
                <a16:creationId xmlns:a16="http://schemas.microsoft.com/office/drawing/2014/main" id="{D3B868EA-2D0B-E021-4E0A-8D3E073D1A1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42"/>
            <a:ext cx="7559675" cy="10691128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44AA6F53-273C-65F3-8A6F-FB204956820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-1568217" y="1568216"/>
            <a:ext cx="10691813" cy="7555379"/>
          </a:xfrm>
          <a:prstGeom prst="rect">
            <a:avLst/>
          </a:prstGeom>
        </p:spPr>
      </p:pic>
      <p:pic>
        <p:nvPicPr>
          <p:cNvPr id="12" name="Grafik 11" descr="Ein Bild, das Schwarz, Screenshot enthält.&#10;&#10;Automatisch generierte Beschreibung">
            <a:extLst>
              <a:ext uri="{FF2B5EF4-FFF2-40B4-BE49-F238E27FC236}">
                <a16:creationId xmlns:a16="http://schemas.microsoft.com/office/drawing/2014/main" id="{980F59BB-952D-5C04-185A-A6613060A689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21920" y="128588"/>
            <a:ext cx="7284720" cy="10415587"/>
          </a:xfrm>
          <a:prstGeom prst="rect">
            <a:avLst/>
          </a:prstGeom>
        </p:spPr>
      </p:pic>
      <p:pic>
        <p:nvPicPr>
          <p:cNvPr id="11" name="Grafik 10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2DABEE47-59D1-95A1-A408-5B269914CB4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82" y="9899568"/>
            <a:ext cx="1088538" cy="412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275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776BC2B4-AE5A-621B-5A5E-B355027EA57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-1568217" y="1568216"/>
            <a:ext cx="10691813" cy="7555379"/>
          </a:xfrm>
          <a:prstGeom prst="rect">
            <a:avLst/>
          </a:prstGeom>
        </p:spPr>
      </p:pic>
      <p:pic>
        <p:nvPicPr>
          <p:cNvPr id="10" name="Grafik 9" descr="Ein Bild, das Schwarz, Screenshot enthält.&#10;&#10;Automatisch generierte Beschreibung">
            <a:extLst>
              <a:ext uri="{FF2B5EF4-FFF2-40B4-BE49-F238E27FC236}">
                <a16:creationId xmlns:a16="http://schemas.microsoft.com/office/drawing/2014/main" id="{2E36D349-4542-5391-9A2C-2D351F70977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1920" y="128588"/>
            <a:ext cx="7284720" cy="10415587"/>
          </a:xfrm>
          <a:prstGeom prst="rect">
            <a:avLst/>
          </a:prstGeom>
        </p:spPr>
      </p:pic>
      <p:pic>
        <p:nvPicPr>
          <p:cNvPr id="2" name="Grafik 1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9F7F12CE-4B32-5CEF-E2F8-342C6278CF2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82" y="9899568"/>
            <a:ext cx="1088538" cy="412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863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7662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fliptoons.de/downloads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Schwarz, Dunkelheit enthält.&#10;&#10;Automatisch generierte Beschreibung">
            <a:extLst>
              <a:ext uri="{FF2B5EF4-FFF2-40B4-BE49-F238E27FC236}">
                <a16:creationId xmlns:a16="http://schemas.microsoft.com/office/drawing/2014/main" id="{920858DB-CE6A-F9A6-C35B-A7C6F140B47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17" t="2067" r="3026" b="2147"/>
          <a:stretch/>
        </p:blipFill>
        <p:spPr>
          <a:xfrm>
            <a:off x="220979" y="220981"/>
            <a:ext cx="7109461" cy="10241280"/>
          </a:xfrm>
          <a:prstGeom prst="rect">
            <a:avLst/>
          </a:prstGeom>
        </p:spPr>
      </p:pic>
      <p:pic>
        <p:nvPicPr>
          <p:cNvPr id="3" name="Grafik 2" descr="Ein Bild, das Clipart, Cartoon, Smiley, Animierter Cartoon enthält.&#10;&#10;Automatisch generierte Beschreibung">
            <a:extLst>
              <a:ext uri="{FF2B5EF4-FFF2-40B4-BE49-F238E27FC236}">
                <a16:creationId xmlns:a16="http://schemas.microsoft.com/office/drawing/2014/main" id="{64465424-B416-873D-AF9E-32C9E83E01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126" y="5596460"/>
            <a:ext cx="2784051" cy="2510849"/>
          </a:xfrm>
          <a:prstGeom prst="rect">
            <a:avLst/>
          </a:prstGeom>
        </p:spPr>
      </p:pic>
      <p:pic>
        <p:nvPicPr>
          <p:cNvPr id="4" name="Grafik 3" descr="Ein Bild, das Clipart, Smiley, Animierter Cartoon, Cartoon enthält.&#10;&#10;Automatisch generierte Beschreibung">
            <a:extLst>
              <a:ext uri="{FF2B5EF4-FFF2-40B4-BE49-F238E27FC236}">
                <a16:creationId xmlns:a16="http://schemas.microsoft.com/office/drawing/2014/main" id="{13E51967-1171-4025-89FC-3BE790DDBF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96860">
            <a:off x="4375912" y="6791095"/>
            <a:ext cx="2564386" cy="2430657"/>
          </a:xfrm>
          <a:prstGeom prst="rect">
            <a:avLst/>
          </a:prstGeom>
        </p:spPr>
      </p:pic>
      <p:pic>
        <p:nvPicPr>
          <p:cNvPr id="5" name="Grafik 4" descr="Ein Bild, das Stern, gelb, Astronomie, Kreativität enthält.&#10;&#10;Automatisch generierte Beschreibung">
            <a:extLst>
              <a:ext uri="{FF2B5EF4-FFF2-40B4-BE49-F238E27FC236}">
                <a16:creationId xmlns:a16="http://schemas.microsoft.com/office/drawing/2014/main" id="{1202E80C-601A-75A5-BE0D-D180F8F8E2D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96106">
            <a:off x="3607145" y="2277750"/>
            <a:ext cx="3647016" cy="2379832"/>
          </a:xfrm>
          <a:prstGeom prst="rect">
            <a:avLst/>
          </a:prstGeom>
        </p:spPr>
      </p:pic>
      <p:pic>
        <p:nvPicPr>
          <p:cNvPr id="6" name="Grafik 5" descr="Ein Bild, das Schrift, Typografie, Grafiken, Logo enthält.&#10;&#10;Automatisch generierte Beschreibung">
            <a:extLst>
              <a:ext uri="{FF2B5EF4-FFF2-40B4-BE49-F238E27FC236}">
                <a16:creationId xmlns:a16="http://schemas.microsoft.com/office/drawing/2014/main" id="{9F07961B-651C-A901-DFE1-56BD509443A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1696" y="557148"/>
            <a:ext cx="5316444" cy="1436550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AACCCACD-4A85-6E33-5852-3D7D74BCBF36}"/>
              </a:ext>
            </a:extLst>
          </p:cNvPr>
          <p:cNvSpPr txBox="1"/>
          <p:nvPr/>
        </p:nvSpPr>
        <p:spPr>
          <a:xfrm>
            <a:off x="1774461" y="1952903"/>
            <a:ext cx="40509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dirty="0">
                <a:latin typeface="FlipToons Marker" pitchFamily="50" charset="0"/>
              </a:rPr>
              <a:t>Sag es mit einem Smiley!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67E18941-1C23-F253-16A1-28ADBE5CFB7B}"/>
              </a:ext>
            </a:extLst>
          </p:cNvPr>
          <p:cNvSpPr txBox="1"/>
          <p:nvPr/>
        </p:nvSpPr>
        <p:spPr>
          <a:xfrm>
            <a:off x="561927" y="8555278"/>
            <a:ext cx="28637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>
                <a:solidFill>
                  <a:srgbClr val="A53331"/>
                </a:solidFill>
                <a:latin typeface="FlipToons" pitchFamily="50" charset="0"/>
              </a:rPr>
              <a:t>Logo kann gegen </a:t>
            </a:r>
          </a:p>
          <a:p>
            <a:r>
              <a:rPr lang="de-DE" sz="2400" b="1" dirty="0">
                <a:solidFill>
                  <a:srgbClr val="A53331"/>
                </a:solidFill>
                <a:latin typeface="FlipToons" pitchFamily="50" charset="0"/>
              </a:rPr>
              <a:t>eigenes ersetzt werden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16584713-F5BB-401A-2C18-C8F5E7C58034}"/>
              </a:ext>
            </a:extLst>
          </p:cNvPr>
          <p:cNvSpPr txBox="1"/>
          <p:nvPr/>
        </p:nvSpPr>
        <p:spPr>
          <a:xfrm>
            <a:off x="3480017" y="9410365"/>
            <a:ext cx="36980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b="1" dirty="0">
                <a:solidFill>
                  <a:srgbClr val="A53331"/>
                </a:solidFill>
                <a:latin typeface="FlipToons" pitchFamily="50" charset="0"/>
              </a:rPr>
              <a:t>Zeichnungen sind bewegliche</a:t>
            </a:r>
          </a:p>
          <a:p>
            <a:pPr algn="r"/>
            <a:r>
              <a:rPr lang="de-DE" sz="2400" b="1" dirty="0">
                <a:solidFill>
                  <a:srgbClr val="A53331"/>
                </a:solidFill>
                <a:latin typeface="FlipToons" pitchFamily="50" charset="0"/>
              </a:rPr>
              <a:t>PNG-Elemente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0E314151-889A-13A1-CE45-A2357A974D55}"/>
              </a:ext>
            </a:extLst>
          </p:cNvPr>
          <p:cNvSpPr txBox="1"/>
          <p:nvPr/>
        </p:nvSpPr>
        <p:spPr>
          <a:xfrm>
            <a:off x="381607" y="2886616"/>
            <a:ext cx="32428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>
                <a:solidFill>
                  <a:srgbClr val="A53331"/>
                </a:solidFill>
                <a:latin typeface="FlipToons" pitchFamily="50" charset="0"/>
              </a:rPr>
              <a:t>Randfarbe kann in eigene</a:t>
            </a:r>
          </a:p>
          <a:p>
            <a:r>
              <a:rPr lang="de-DE" sz="2400" b="1" dirty="0">
                <a:solidFill>
                  <a:srgbClr val="A53331"/>
                </a:solidFill>
                <a:latin typeface="FlipToons" pitchFamily="50" charset="0"/>
              </a:rPr>
              <a:t>Firmenfarbe geändert oder</a:t>
            </a:r>
          </a:p>
          <a:p>
            <a:r>
              <a:rPr lang="de-DE" sz="2400" b="1" dirty="0">
                <a:solidFill>
                  <a:srgbClr val="A53331"/>
                </a:solidFill>
                <a:latin typeface="FlipToons" pitchFamily="50" charset="0"/>
              </a:rPr>
              <a:t>entfernt werden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59650320-BAB4-A111-44A6-4BDC590D22D6}"/>
              </a:ext>
            </a:extLst>
          </p:cNvPr>
          <p:cNvSpPr txBox="1"/>
          <p:nvPr/>
        </p:nvSpPr>
        <p:spPr>
          <a:xfrm>
            <a:off x="3480017" y="5588727"/>
            <a:ext cx="36172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b="1" dirty="0">
                <a:solidFill>
                  <a:srgbClr val="A53331"/>
                </a:solidFill>
                <a:latin typeface="FlipToons" pitchFamily="50" charset="0"/>
              </a:rPr>
              <a:t>Vorlage ist in andere Formate</a:t>
            </a:r>
          </a:p>
          <a:p>
            <a:pPr algn="r"/>
            <a:r>
              <a:rPr lang="de-DE" sz="2400" b="1" dirty="0">
                <a:solidFill>
                  <a:srgbClr val="A53331"/>
                </a:solidFill>
                <a:latin typeface="FlipToons" pitchFamily="50" charset="0"/>
              </a:rPr>
              <a:t>wie z.B. 16:9 änderbar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AC842FD6-1C02-FAB2-6DA7-DAD0F0EEC9BD}"/>
              </a:ext>
            </a:extLst>
          </p:cNvPr>
          <p:cNvSpPr txBox="1"/>
          <p:nvPr/>
        </p:nvSpPr>
        <p:spPr>
          <a:xfrm>
            <a:off x="901913" y="4703530"/>
            <a:ext cx="3617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b="1" dirty="0">
                <a:solidFill>
                  <a:srgbClr val="A53331"/>
                </a:solidFill>
                <a:latin typeface="FlipToons" pitchFamily="50" charset="0"/>
              </a:rPr>
              <a:t>Text kann geändert werden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9C637780-71B9-A450-3702-F7E79267C01C}"/>
              </a:ext>
            </a:extLst>
          </p:cNvPr>
          <p:cNvSpPr txBox="1"/>
          <p:nvPr/>
        </p:nvSpPr>
        <p:spPr>
          <a:xfrm rot="20577799">
            <a:off x="4253978" y="3008195"/>
            <a:ext cx="210609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dirty="0">
                <a:solidFill>
                  <a:srgbClr val="A53331"/>
                </a:solidFill>
                <a:latin typeface="FlipToons Marker" pitchFamily="50" charset="0"/>
              </a:rPr>
              <a:t>Flexi</a:t>
            </a:r>
          </a:p>
          <a:p>
            <a:pPr algn="ctr"/>
            <a:r>
              <a:rPr lang="de-DE" dirty="0">
                <a:solidFill>
                  <a:srgbClr val="A53331"/>
                </a:solidFill>
                <a:latin typeface="FlipToons Marker" pitchFamily="50" charset="0"/>
              </a:rPr>
              <a:t>Vorlage</a:t>
            </a:r>
          </a:p>
        </p:txBody>
      </p:sp>
    </p:spTree>
    <p:extLst>
      <p:ext uri="{BB962C8B-B14F-4D97-AF65-F5344CB8AC3E}">
        <p14:creationId xmlns:p14="http://schemas.microsoft.com/office/powerpoint/2010/main" val="11929822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6BB77F82-85BF-B044-667C-28ACD2E79CCE}"/>
              </a:ext>
            </a:extLst>
          </p:cNvPr>
          <p:cNvSpPr txBox="1"/>
          <p:nvPr/>
        </p:nvSpPr>
        <p:spPr>
          <a:xfrm>
            <a:off x="652403" y="1421774"/>
            <a:ext cx="2484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>
                <a:latin typeface="FlipToons Marker" pitchFamily="50" charset="0"/>
              </a:rPr>
              <a:t>FlipToons Marker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E6A15D94-8FCF-105F-D8AC-287E9121D34D}"/>
              </a:ext>
            </a:extLst>
          </p:cNvPr>
          <p:cNvSpPr txBox="1"/>
          <p:nvPr/>
        </p:nvSpPr>
        <p:spPr>
          <a:xfrm>
            <a:off x="652403" y="1961276"/>
            <a:ext cx="27122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FlipToons" pitchFamily="50" charset="0"/>
              </a:rPr>
              <a:t>FlipToons – Standard Schrift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C3A2DAE0-A26B-BE65-1916-BD2CCD226DBF}"/>
              </a:ext>
            </a:extLst>
          </p:cNvPr>
          <p:cNvSpPr txBox="1"/>
          <p:nvPr/>
        </p:nvSpPr>
        <p:spPr>
          <a:xfrm>
            <a:off x="652402" y="652422"/>
            <a:ext cx="62360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400" dirty="0">
                <a:solidFill>
                  <a:srgbClr val="A53331"/>
                </a:solidFill>
                <a:latin typeface="FlipToons Marker" pitchFamily="50" charset="0"/>
              </a:rPr>
              <a:t>Große Überschrift  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225375FC-BD95-99DB-3F1D-723902B24BAC}"/>
              </a:ext>
            </a:extLst>
          </p:cNvPr>
          <p:cNvSpPr txBox="1"/>
          <p:nvPr/>
        </p:nvSpPr>
        <p:spPr>
          <a:xfrm>
            <a:off x="652402" y="4144506"/>
            <a:ext cx="5886192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800" b="1" dirty="0">
                <a:latin typeface="Afacad" pitchFamily="2" charset="0"/>
                <a:cs typeface="Afacad" pitchFamily="2" charset="0"/>
              </a:rPr>
              <a:t>Hinweis zur Schriftarten-Einbettung</a:t>
            </a:r>
          </a:p>
          <a:p>
            <a:endParaRPr lang="de-DE" dirty="0">
              <a:latin typeface="Afacad" pitchFamily="2" charset="0"/>
              <a:cs typeface="Afacad" pitchFamily="2" charset="0"/>
            </a:endParaRPr>
          </a:p>
          <a:p>
            <a:r>
              <a:rPr lang="de-DE" dirty="0">
                <a:latin typeface="Afacad" pitchFamily="2" charset="0"/>
                <a:cs typeface="Afacad" pitchFamily="2" charset="0"/>
              </a:rPr>
              <a:t>Diese Folie enthält alle FlipToons-Schriften, die wir in unseren Flipchart-Vorlagen verwenden. Sie dient ausschließlich dazu, die korrekte Einbettung der Schriften sicherzustellen.</a:t>
            </a:r>
          </a:p>
          <a:p>
            <a:endParaRPr lang="de-DE" dirty="0">
              <a:latin typeface="Afacad" pitchFamily="2" charset="0"/>
              <a:cs typeface="Afacad" pitchFamily="2" charset="0"/>
            </a:endParaRPr>
          </a:p>
          <a:p>
            <a:r>
              <a:rPr lang="de-DE" dirty="0">
                <a:latin typeface="Afacad" pitchFamily="2" charset="0"/>
                <a:cs typeface="Afacad" pitchFamily="2" charset="0"/>
              </a:rPr>
              <a:t>Beim Entfernen dieser Folie gehen alle Schriften verloren, die nicht aktiv in der Präsentation verwendet wurden.</a:t>
            </a:r>
          </a:p>
          <a:p>
            <a:endParaRPr lang="de-DE" dirty="0">
              <a:latin typeface="Afacad" pitchFamily="2" charset="0"/>
              <a:cs typeface="Afacad" pitchFamily="2" charset="0"/>
            </a:endParaRPr>
          </a:p>
          <a:p>
            <a:r>
              <a:rPr lang="de-DE" b="1" dirty="0">
                <a:latin typeface="Afacad" pitchFamily="2" charset="0"/>
                <a:cs typeface="Afacad" pitchFamily="2" charset="0"/>
              </a:rPr>
              <a:t>Empfehlung:</a:t>
            </a:r>
            <a:br>
              <a:rPr lang="de-DE" dirty="0">
                <a:latin typeface="Afacad" pitchFamily="2" charset="0"/>
                <a:cs typeface="Afacad" pitchFamily="2" charset="0"/>
              </a:rPr>
            </a:br>
            <a:r>
              <a:rPr lang="de-DE" dirty="0">
                <a:latin typeface="Afacad" pitchFamily="2" charset="0"/>
                <a:cs typeface="Afacad" pitchFamily="2" charset="0"/>
              </a:rPr>
              <a:t>Installiere die FlipToons-Schriften direkt auf deinem PC, um auch ohne diese Folie jederzeit Zugriff auf alle Schriftarten zu haben.</a:t>
            </a:r>
          </a:p>
          <a:p>
            <a:br>
              <a:rPr lang="de-DE" dirty="0">
                <a:latin typeface="Afacad" pitchFamily="2" charset="0"/>
                <a:cs typeface="Afacad" pitchFamily="2" charset="0"/>
              </a:rPr>
            </a:br>
            <a:r>
              <a:rPr lang="de-DE" dirty="0">
                <a:latin typeface="Afacad" pitchFamily="2" charset="0"/>
                <a:cs typeface="Afacad" pitchFamily="2" charset="0"/>
              </a:rPr>
              <a:t>Den kostenlosen Download findest du hier:</a:t>
            </a:r>
            <a:br>
              <a:rPr lang="de-DE" dirty="0">
                <a:latin typeface="Afacad" pitchFamily="2" charset="0"/>
                <a:cs typeface="Afacad" pitchFamily="2" charset="0"/>
              </a:rPr>
            </a:br>
            <a:r>
              <a:rPr lang="de-DE" dirty="0">
                <a:latin typeface="Afacad" pitchFamily="2" charset="0"/>
                <a:cs typeface="Afacad" pitchFamily="2" charset="0"/>
              </a:rPr>
              <a:t>👉 </a:t>
            </a:r>
            <a:r>
              <a:rPr lang="de-DE" dirty="0">
                <a:latin typeface="Afacad" pitchFamily="2" charset="0"/>
                <a:cs typeface="Afacad" pitchFamily="2" charset="0"/>
                <a:hlinkClick r:id="rId2"/>
              </a:rPr>
              <a:t>https://fliptoons.de/downloads/</a:t>
            </a:r>
            <a:endParaRPr lang="de-DE" dirty="0">
              <a:latin typeface="Afacad" pitchFamily="2" charset="0"/>
              <a:cs typeface="Afacad" pitchFamily="2" charset="0"/>
            </a:endParaRPr>
          </a:p>
          <a:p>
            <a:endParaRPr lang="de-DE" dirty="0">
              <a:latin typeface="Afacad" pitchFamily="2" charset="0"/>
              <a:cs typeface="Afacad" pitchFamily="2" charset="0"/>
            </a:endParaRPr>
          </a:p>
          <a:p>
            <a:r>
              <a:rPr lang="de-DE" dirty="0">
                <a:latin typeface="Afacad" pitchFamily="2" charset="0"/>
                <a:cs typeface="Afacad" pitchFamily="2" charset="0"/>
              </a:rPr>
              <a:t>Viel Spaß beim Gestalten!</a:t>
            </a:r>
            <a:br>
              <a:rPr lang="de-DE" dirty="0">
                <a:latin typeface="Afacad" pitchFamily="2" charset="0"/>
                <a:cs typeface="Afacad" pitchFamily="2" charset="0"/>
              </a:rPr>
            </a:br>
            <a:r>
              <a:rPr lang="de-DE" b="1" dirty="0">
                <a:latin typeface="Afacad" pitchFamily="2" charset="0"/>
                <a:cs typeface="Afacad" pitchFamily="2" charset="0"/>
              </a:rPr>
              <a:t>Dein FlipToons-Team</a:t>
            </a:r>
            <a:endParaRPr lang="de-DE" dirty="0">
              <a:latin typeface="Afacad" pitchFamily="2" charset="0"/>
              <a:cs typeface="Afacad" pitchFamily="2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CBF86E4E-BA92-B116-1420-D1CB42B94C29}"/>
              </a:ext>
            </a:extLst>
          </p:cNvPr>
          <p:cNvSpPr txBox="1"/>
          <p:nvPr/>
        </p:nvSpPr>
        <p:spPr>
          <a:xfrm>
            <a:off x="652402" y="2470168"/>
            <a:ext cx="47988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FlipToons Light" pitchFamily="50" charset="0"/>
              </a:rPr>
              <a:t>FlipToons Light - schmale Schrift, wenn mehr Text benötigt wird</a:t>
            </a:r>
          </a:p>
        </p:txBody>
      </p:sp>
    </p:spTree>
    <p:extLst>
      <p:ext uri="{BB962C8B-B14F-4D97-AF65-F5344CB8AC3E}">
        <p14:creationId xmlns:p14="http://schemas.microsoft.com/office/powerpoint/2010/main" val="1644075726"/>
      </p:ext>
    </p:extLst>
  </p:cSld>
  <p:clrMapOvr>
    <a:masterClrMapping/>
  </p:clrMapOvr>
</p:sld>
</file>

<file path=ppt/theme/theme1.xml><?xml version="1.0" encoding="utf-8"?>
<a:theme xmlns:a="http://schemas.openxmlformats.org/drawingml/2006/main" name="Mit Rasterfoli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FlipToons">
      <a:majorFont>
        <a:latin typeface="FlipToons Marker"/>
        <a:ea typeface=""/>
        <a:cs typeface=""/>
      </a:majorFont>
      <a:minorFont>
        <a:latin typeface="FlipToo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Flexi POTx Vorlage Hoch" id="{500E19D8-3B8A-45BC-8821-DBC6C6F87E40}" vid="{2EE60CAE-693D-44C0-846E-E5465A797357}"/>
    </a:ext>
  </a:extLst>
</a:theme>
</file>

<file path=ppt/theme/theme2.xml><?xml version="1.0" encoding="utf-8"?>
<a:theme xmlns:a="http://schemas.openxmlformats.org/drawingml/2006/main" name="Finales Layout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FlipToons">
      <a:majorFont>
        <a:latin typeface="FlipToons Marker"/>
        <a:ea typeface=""/>
        <a:cs typeface=""/>
      </a:majorFont>
      <a:minorFont>
        <a:latin typeface="FlipToo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Flexi POTx Vorlage Hoch" id="{500E19D8-3B8A-45BC-8821-DBC6C6F87E40}" vid="{3A2F0D81-700D-437F-A787-FDE1C309DDDC}"/>
    </a:ext>
  </a:extLst>
</a:theme>
</file>

<file path=ppt/theme/theme3.xml><?xml version="1.0" encoding="utf-8"?>
<a:theme xmlns:a="http://schemas.openxmlformats.org/drawingml/2006/main" name="Blanko Seite 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Flexi POTx Vorlage Hoch" id="{500E19D8-3B8A-45BC-8821-DBC6C6F87E40}" vid="{AA3FCE68-79C7-481A-A60C-356E6A054079}"/>
    </a:ext>
  </a:extLst>
</a:theme>
</file>

<file path=ppt/theme/theme4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85F83B352649B747BF4C8F00E95D9F20" ma:contentTypeVersion="14" ma:contentTypeDescription="Ein neues Dokument erstellen." ma:contentTypeScope="" ma:versionID="a19db4a358b743901eba5ab82c0627b5">
  <xsd:schema xmlns:xsd="http://www.w3.org/2001/XMLSchema" xmlns:xs="http://www.w3.org/2001/XMLSchema" xmlns:p="http://schemas.microsoft.com/office/2006/metadata/properties" xmlns:ns2="d62c3306-ceea-454d-bcec-82650f03c0ed" xmlns:ns3="698a39ae-320a-430a-a241-7ac5fe42d1d1" targetNamespace="http://schemas.microsoft.com/office/2006/metadata/properties" ma:root="true" ma:fieldsID="db1d36c8077fd7088cbf6f43855efefd" ns2:_="" ns3:_="">
    <xsd:import namespace="d62c3306-ceea-454d-bcec-82650f03c0ed"/>
    <xsd:import namespace="698a39ae-320a-430a-a241-7ac5fe42d1d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2c3306-ceea-454d-bcec-82650f03c0e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42dc02a7-2f6e-4446-a084-322d9f32ddf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39ae-320a-430a-a241-7ac5fe42d1d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205534e3-58df-41d8-bb9f-a553388ce558}" ma:internalName="TaxCatchAll" ma:showField="CatchAllData" ma:web="698a39ae-320a-430a-a241-7ac5fe42d1d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62c3306-ceea-454d-bcec-82650f03c0ed">
      <Terms xmlns="http://schemas.microsoft.com/office/infopath/2007/PartnerControls"/>
    </lcf76f155ced4ddcb4097134ff3c332f>
    <TaxCatchAll xmlns="698a39ae-320a-430a-a241-7ac5fe42d1d1" xsi:nil="true"/>
  </documentManagement>
</p:properties>
</file>

<file path=customXml/itemProps1.xml><?xml version="1.0" encoding="utf-8"?>
<ds:datastoreItem xmlns:ds="http://schemas.openxmlformats.org/officeDocument/2006/customXml" ds:itemID="{EDC1E19D-B264-4D98-A349-B729754F7F5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9FFEAE8-BDB6-44EA-ADAE-84319DA3700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62c3306-ceea-454d-bcec-82650f03c0ed"/>
    <ds:schemaRef ds:uri="698a39ae-320a-430a-a241-7ac5fe42d1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64320F9-0AAC-4B52-83DB-2FB88C0F40DA}">
  <ds:schemaRefs>
    <ds:schemaRef ds:uri="http://purl.org/dc/elements/1.1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d62c3306-ceea-454d-bcec-82650f03c0ed"/>
    <ds:schemaRef ds:uri="http://purl.org/dc/dcmitype/"/>
    <ds:schemaRef ds:uri="698a39ae-320a-430a-a241-7ac5fe42d1d1"/>
    <ds:schemaRef ds:uri="http://schemas.microsoft.com/office/infopath/2007/PartnerControls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Flexi POTx Vorlage Hoch</Template>
  <TotalTime>0</TotalTime>
  <Words>159</Words>
  <Application>Microsoft Office PowerPoint</Application>
  <PresentationFormat>Benutzerdefiniert</PresentationFormat>
  <Paragraphs>28</Paragraphs>
  <Slides>2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3</vt:i4>
      </vt:variant>
      <vt:variant>
        <vt:lpstr>Folientitel</vt:lpstr>
      </vt:variant>
      <vt:variant>
        <vt:i4>2</vt:i4>
      </vt:variant>
    </vt:vector>
  </HeadingPairs>
  <TitlesOfParts>
    <vt:vector size="11" baseType="lpstr">
      <vt:lpstr>FlipToons Marker</vt:lpstr>
      <vt:lpstr>Arial</vt:lpstr>
      <vt:lpstr>FlipToons</vt:lpstr>
      <vt:lpstr>Aptos</vt:lpstr>
      <vt:lpstr>Afacad</vt:lpstr>
      <vt:lpstr>FlipToons Light</vt:lpstr>
      <vt:lpstr>Mit Rasterfolie</vt:lpstr>
      <vt:lpstr>Finales Layout</vt:lpstr>
      <vt:lpstr>Blanko Seite 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Julia Haack</dc:creator>
  <cp:lastModifiedBy>Julia Haack</cp:lastModifiedBy>
  <cp:revision>1</cp:revision>
  <dcterms:created xsi:type="dcterms:W3CDTF">2025-10-27T15:00:31Z</dcterms:created>
  <dcterms:modified xsi:type="dcterms:W3CDTF">2025-10-27T15:01:18Z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0x01010085F83B352649B747BF4C8F00E95D9F20</vt:lpwstr>
  </property>
  <property fmtid="{D5CDD505-2E9C-101B-9397-08002B2CF9AE}" pid="3" name="MediaServiceImageTags">
    <vt:lpwstr/>
  </property>
</Properties>
</file>