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6" r:id="rId4"/>
    <p:sldMasterId id="2147483678" r:id="rId5"/>
    <p:sldMasterId id="2147483674" r:id="rId6"/>
  </p:sldMasterIdLst>
  <p:sldIdLst>
    <p:sldId id="260" r:id="rId7"/>
    <p:sldId id="259" r:id="rId8"/>
  </p:sldIdLst>
  <p:sldSz cx="10691813" cy="7559675"/>
  <p:notesSz cx="6858000" cy="9144000"/>
  <p:embeddedFontLst>
    <p:embeddedFont>
      <p:font typeface="Afacad" pitchFamily="2" charset="0"/>
      <p:regular r:id="rId9"/>
      <p:bold r:id="rId10"/>
      <p:italic r:id="rId11"/>
      <p:boldItalic r:id="rId12"/>
    </p:embeddedFont>
    <p:embeddedFont>
      <p:font typeface="FlipToons" pitchFamily="50" charset="0"/>
      <p:regular r:id="rId13"/>
      <p:bold r:id="rId14"/>
    </p:embeddedFont>
    <p:embeddedFont>
      <p:font typeface="FlipToons Light" pitchFamily="50" charset="0"/>
      <p:regular r:id="rId15"/>
    </p:embeddedFont>
    <p:embeddedFont>
      <p:font typeface="FlipToons Marker" pitchFamily="50" charset="0"/>
      <p:regular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33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6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3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774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499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93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Reihe, Schwarz enthält.&#10;&#10;Automatisch generierte Beschreibung">
            <a:extLst>
              <a:ext uri="{FF2B5EF4-FFF2-40B4-BE49-F238E27FC236}">
                <a16:creationId xmlns:a16="http://schemas.microsoft.com/office/drawing/2014/main" id="{C7F4A3DB-AA35-1880-473E-66F664A9D0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19"/>
            <a:ext cx="10691813" cy="755863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3033EC5-242D-61A6-822D-F85F6DDEC2C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0"/>
            <a:ext cx="10696423" cy="7558636"/>
          </a:xfrm>
          <a:prstGeom prst="rect">
            <a:avLst/>
          </a:prstGeom>
        </p:spPr>
      </p:pic>
      <p:pic>
        <p:nvPicPr>
          <p:cNvPr id="3" name="Grafik 2" descr="Ein Bild, das Schwarz, Screenshot enthält.&#10;&#10;Automatisch generierte Beschreibung">
            <a:extLst>
              <a:ext uri="{FF2B5EF4-FFF2-40B4-BE49-F238E27FC236}">
                <a16:creationId xmlns:a16="http://schemas.microsoft.com/office/drawing/2014/main" id="{D0A298D5-5EEC-84B3-89DB-4F91229BD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2400" y="128016"/>
            <a:ext cx="10403840" cy="7288784"/>
          </a:xfrm>
          <a:prstGeom prst="rect">
            <a:avLst/>
          </a:prstGeom>
        </p:spPr>
      </p:pic>
      <p:pic>
        <p:nvPicPr>
          <p:cNvPr id="11" name="Grafik 10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9F76F4C-20A4-47A9-2D57-EB6FC0EDDD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3" y="6767092"/>
            <a:ext cx="1117667" cy="41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50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3C906EE-0BFF-3E18-8AD9-CB60D01623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0"/>
            <a:ext cx="10696423" cy="7558636"/>
          </a:xfrm>
          <a:prstGeom prst="rect">
            <a:avLst/>
          </a:prstGeom>
        </p:spPr>
      </p:pic>
      <p:pic>
        <p:nvPicPr>
          <p:cNvPr id="5" name="Grafik 4" descr="Ein Bild, das Schwarz, Screenshot enthält.&#10;&#10;Automatisch generierte Beschreibung">
            <a:extLst>
              <a:ext uri="{FF2B5EF4-FFF2-40B4-BE49-F238E27FC236}">
                <a16:creationId xmlns:a16="http://schemas.microsoft.com/office/drawing/2014/main" id="{9D901C84-3D46-AE87-85E1-7F3E3605CA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0" y="128016"/>
            <a:ext cx="10403840" cy="7288784"/>
          </a:xfrm>
          <a:prstGeom prst="rect">
            <a:avLst/>
          </a:prstGeom>
        </p:spPr>
      </p:pic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D6767D76-6542-24DE-B78B-487FFF2C7D8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3" y="6767092"/>
            <a:ext cx="1117667" cy="41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5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0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liptoons.de/download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2963C7A7-1EE0-CAAD-465C-CB558C9301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0" t="2840" r="1830" b="2801"/>
          <a:stretch/>
        </p:blipFill>
        <p:spPr>
          <a:xfrm>
            <a:off x="195612" y="215153"/>
            <a:ext cx="10300589" cy="7132320"/>
          </a:xfrm>
          <a:prstGeom prst="rect">
            <a:avLst/>
          </a:prstGeom>
        </p:spPr>
      </p:pic>
      <p:pic>
        <p:nvPicPr>
          <p:cNvPr id="3" name="Grafik 2" descr="Ein Bild, das Clipart, Cartoon, Smiley, Animierter Cartoon enthält.&#10;&#10;Automatisch generierte Beschreibung">
            <a:extLst>
              <a:ext uri="{FF2B5EF4-FFF2-40B4-BE49-F238E27FC236}">
                <a16:creationId xmlns:a16="http://schemas.microsoft.com/office/drawing/2014/main" id="{B3C89D90-4B3B-3CF4-780B-20F438B71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066" y="5042005"/>
            <a:ext cx="2180630" cy="1966643"/>
          </a:xfrm>
          <a:prstGeom prst="rect">
            <a:avLst/>
          </a:prstGeom>
        </p:spPr>
      </p:pic>
      <p:pic>
        <p:nvPicPr>
          <p:cNvPr id="4" name="Grafik 3" descr="Ein Bild, das Clipart, Smiley, Animierter Cartoon, Cartoon enthält.&#10;&#10;Automatisch generierte Beschreibung">
            <a:extLst>
              <a:ext uri="{FF2B5EF4-FFF2-40B4-BE49-F238E27FC236}">
                <a16:creationId xmlns:a16="http://schemas.microsoft.com/office/drawing/2014/main" id="{DAC6906C-5678-AF79-4039-E33B08D08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3379">
            <a:off x="8065782" y="4074936"/>
            <a:ext cx="2058243" cy="195090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BFA0E9A6-7A1E-CEB1-86FE-063C4B0D1C7B}"/>
              </a:ext>
            </a:extLst>
          </p:cNvPr>
          <p:cNvSpPr txBox="1"/>
          <p:nvPr/>
        </p:nvSpPr>
        <p:spPr>
          <a:xfrm>
            <a:off x="195612" y="1934955"/>
            <a:ext cx="10242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FlipToons Marker" pitchFamily="50" charset="0"/>
              </a:rPr>
              <a:t>Wie war’s? Wähle den Smiley, der deinen letzten </a:t>
            </a:r>
          </a:p>
          <a:p>
            <a:pPr algn="ctr"/>
            <a:r>
              <a:rPr lang="de-DE" sz="2800" dirty="0">
                <a:latin typeface="FlipToons Marker" pitchFamily="50" charset="0"/>
              </a:rPr>
              <a:t>Sprint am besten beschreibt!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D32A492-3A25-002C-628F-5ED858AE3D87}"/>
              </a:ext>
            </a:extLst>
          </p:cNvPr>
          <p:cNvSpPr txBox="1"/>
          <p:nvPr/>
        </p:nvSpPr>
        <p:spPr>
          <a:xfrm>
            <a:off x="745642" y="5323109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Logo kann gegen </a:t>
            </a:r>
          </a:p>
          <a:p>
            <a:pPr algn="ct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eigenes ersetzt werden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7F66172-9E75-6B6F-7B3D-7AC1F3ACDCDC}"/>
              </a:ext>
            </a:extLst>
          </p:cNvPr>
          <p:cNvSpPr txBox="1"/>
          <p:nvPr/>
        </p:nvSpPr>
        <p:spPr>
          <a:xfrm>
            <a:off x="6467057" y="6241533"/>
            <a:ext cx="3698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Zeichnungen sind bewegliche PNG-Elemente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863FE39-22A4-4346-A4B7-00E9C4B3B7B7}"/>
              </a:ext>
            </a:extLst>
          </p:cNvPr>
          <p:cNvSpPr txBox="1"/>
          <p:nvPr/>
        </p:nvSpPr>
        <p:spPr>
          <a:xfrm>
            <a:off x="376099" y="3017650"/>
            <a:ext cx="30508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Randfarbe kann in eigene</a:t>
            </a:r>
          </a:p>
          <a:p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Firmenfarbe geändert oder</a:t>
            </a:r>
          </a:p>
          <a:p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entfernt werden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69DB88B-3E73-4945-E46B-F52CC78A6F08}"/>
              </a:ext>
            </a:extLst>
          </p:cNvPr>
          <p:cNvSpPr txBox="1"/>
          <p:nvPr/>
        </p:nvSpPr>
        <p:spPr>
          <a:xfrm>
            <a:off x="3781380" y="4050544"/>
            <a:ext cx="3617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Vorlage ist in andere Formate</a:t>
            </a:r>
          </a:p>
          <a:p>
            <a:pPr algn="ct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wie z.B. 16:9 änderbar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BE91053-8598-0B57-7D0B-6AD0F5BD6EE8}"/>
              </a:ext>
            </a:extLst>
          </p:cNvPr>
          <p:cNvSpPr txBox="1"/>
          <p:nvPr/>
        </p:nvSpPr>
        <p:spPr>
          <a:xfrm>
            <a:off x="6698469" y="3072512"/>
            <a:ext cx="361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rgbClr val="A53331"/>
                </a:solidFill>
                <a:latin typeface="FlipToons" pitchFamily="50" charset="0"/>
              </a:rPr>
              <a:t>Text kann geändert werden</a:t>
            </a:r>
          </a:p>
        </p:txBody>
      </p:sp>
      <p:pic>
        <p:nvPicPr>
          <p:cNvPr id="11" name="Grafik 10" descr="Ein Bild, das Stern, gelb, Astronomie, Kreativität enthält.&#10;&#10;Automatisch generierte Beschreibung">
            <a:extLst>
              <a:ext uri="{FF2B5EF4-FFF2-40B4-BE49-F238E27FC236}">
                <a16:creationId xmlns:a16="http://schemas.microsoft.com/office/drawing/2014/main" id="{97AA09AD-1C97-0CBF-3C85-09B4960D97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43"/>
          <a:stretch/>
        </p:blipFill>
        <p:spPr>
          <a:xfrm rot="296106">
            <a:off x="270474" y="324986"/>
            <a:ext cx="2702102" cy="1856876"/>
          </a:xfrm>
          <a:prstGeom prst="rect">
            <a:avLst/>
          </a:prstGeom>
        </p:spPr>
      </p:pic>
      <p:pic>
        <p:nvPicPr>
          <p:cNvPr id="12" name="Grafik 11" descr="Ein Bild, das Schrift, Typografie, Grafiken, Logo enthält.&#10;&#10;Automatisch generierte Beschreibung">
            <a:extLst>
              <a:ext uri="{FF2B5EF4-FFF2-40B4-BE49-F238E27FC236}">
                <a16:creationId xmlns:a16="http://schemas.microsoft.com/office/drawing/2014/main" id="{D200C12F-9743-0D59-EF9F-101389E996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8270" y="484948"/>
            <a:ext cx="5707392" cy="146913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DE082402-DC4E-59A2-A8EE-372C0CE941E9}"/>
              </a:ext>
            </a:extLst>
          </p:cNvPr>
          <p:cNvSpPr txBox="1"/>
          <p:nvPr/>
        </p:nvSpPr>
        <p:spPr>
          <a:xfrm rot="20407053">
            <a:off x="387819" y="800990"/>
            <a:ext cx="2106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solidFill>
                  <a:srgbClr val="A53331"/>
                </a:solidFill>
                <a:latin typeface="FlipToons Marker" pitchFamily="50" charset="0"/>
              </a:rPr>
              <a:t>Flexi</a:t>
            </a:r>
          </a:p>
          <a:p>
            <a:pPr algn="ctr"/>
            <a:r>
              <a:rPr lang="de-DE" dirty="0">
                <a:solidFill>
                  <a:srgbClr val="A53331"/>
                </a:solidFill>
                <a:latin typeface="FlipToons Marker" pitchFamily="50" charset="0"/>
              </a:rPr>
              <a:t>Vorlage</a:t>
            </a:r>
          </a:p>
        </p:txBody>
      </p:sp>
    </p:spTree>
    <p:extLst>
      <p:ext uri="{BB962C8B-B14F-4D97-AF65-F5344CB8AC3E}">
        <p14:creationId xmlns:p14="http://schemas.microsoft.com/office/powerpoint/2010/main" val="2771240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0BA3550B-4636-EB61-7635-83E0497809F1}"/>
              </a:ext>
            </a:extLst>
          </p:cNvPr>
          <p:cNvSpPr txBox="1"/>
          <p:nvPr/>
        </p:nvSpPr>
        <p:spPr>
          <a:xfrm>
            <a:off x="652372" y="665123"/>
            <a:ext cx="9502817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>
                <a:latin typeface="Afacad" pitchFamily="2" charset="0"/>
                <a:cs typeface="Afacad" pitchFamily="2" charset="0"/>
              </a:rPr>
              <a:t>Hinweis zur Schriftarten-Einbettung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Diese Folie enthält alle FlipToons-Schriften, die wir in unseren Flipchart-Vorlagen verwenden. Sie dient ausschließlich dazu, die korrekte Einbettung der Schriften sicherzustellen.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Beim Entfernen dieser Folie gehen alle Schriften verloren, die nicht aktiv in der Präsentation verwendet wurden.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b="1" dirty="0">
                <a:latin typeface="Afacad" pitchFamily="2" charset="0"/>
                <a:cs typeface="Afacad" pitchFamily="2" charset="0"/>
              </a:rPr>
              <a:t>Empfehlung: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Installiere die FlipToons-Schriften direkt auf deinem PC, um auch ohne diese Folie jederzeit Zugriff auf alle Schriftarten zu haben.</a:t>
            </a:r>
          </a:p>
          <a:p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Den kostenlosen Download findest du hier: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👉 </a:t>
            </a:r>
            <a:r>
              <a:rPr lang="de-DE" dirty="0">
                <a:latin typeface="Afacad" pitchFamily="2" charset="0"/>
                <a:cs typeface="Afacad" pitchFamily="2" charset="0"/>
                <a:hlinkClick r:id="rId2"/>
              </a:rPr>
              <a:t>https://fliptoons.de/downloads/</a:t>
            </a:r>
            <a:endParaRPr lang="de-DE" dirty="0">
              <a:latin typeface="Afacad" pitchFamily="2" charset="0"/>
              <a:cs typeface="Afacad" pitchFamily="2" charset="0"/>
            </a:endParaRP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Viel Spaß beim Gestalten!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b="1" dirty="0">
                <a:latin typeface="Afacad" pitchFamily="2" charset="0"/>
                <a:cs typeface="Afacad" pitchFamily="2" charset="0"/>
              </a:rPr>
              <a:t>Dein FlipToons-Team</a:t>
            </a:r>
            <a:endParaRPr lang="de-DE" dirty="0">
              <a:latin typeface="Afacad" pitchFamily="2" charset="0"/>
              <a:cs typeface="Afacad" pitchFamily="2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ADD2924-06E5-BC9F-0251-911211E70BC4}"/>
              </a:ext>
            </a:extLst>
          </p:cNvPr>
          <p:cNvSpPr txBox="1"/>
          <p:nvPr/>
        </p:nvSpPr>
        <p:spPr>
          <a:xfrm>
            <a:off x="5068284" y="4803223"/>
            <a:ext cx="4971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400" dirty="0">
                <a:solidFill>
                  <a:srgbClr val="A53331"/>
                </a:solidFill>
                <a:latin typeface="FlipToons Marker" pitchFamily="50" charset="0"/>
              </a:rPr>
              <a:t>Große Überschrift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11E62E-71E7-E755-34C1-63CEF322487D}"/>
              </a:ext>
            </a:extLst>
          </p:cNvPr>
          <p:cNvSpPr txBox="1"/>
          <p:nvPr/>
        </p:nvSpPr>
        <p:spPr>
          <a:xfrm>
            <a:off x="7568254" y="5627055"/>
            <a:ext cx="248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800" dirty="0">
                <a:latin typeface="FlipToons Marker" pitchFamily="50" charset="0"/>
              </a:rPr>
              <a:t>FlipToons Marker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9B8B4A5-6D18-1EF7-393B-B68A1668E843}"/>
              </a:ext>
            </a:extLst>
          </p:cNvPr>
          <p:cNvSpPr txBox="1"/>
          <p:nvPr/>
        </p:nvSpPr>
        <p:spPr>
          <a:xfrm>
            <a:off x="7336759" y="6166557"/>
            <a:ext cx="2712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000" dirty="0">
                <a:latin typeface="FlipToons" pitchFamily="50" charset="0"/>
              </a:rPr>
              <a:t>FlipToons – Standard Schrift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8A06D96-4994-89BF-1105-23FC99C19D2E}"/>
              </a:ext>
            </a:extLst>
          </p:cNvPr>
          <p:cNvSpPr txBox="1"/>
          <p:nvPr/>
        </p:nvSpPr>
        <p:spPr>
          <a:xfrm>
            <a:off x="5253306" y="6675449"/>
            <a:ext cx="479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000" dirty="0">
                <a:latin typeface="FlipToons Light" pitchFamily="50" charset="0"/>
              </a:rPr>
              <a:t>FlipToons Light - schmale Schrift, wenn mehr Text benötigt wird</a:t>
            </a:r>
          </a:p>
        </p:txBody>
      </p:sp>
    </p:spTree>
    <p:extLst>
      <p:ext uri="{BB962C8B-B14F-4D97-AF65-F5344CB8AC3E}">
        <p14:creationId xmlns:p14="http://schemas.microsoft.com/office/powerpoint/2010/main" val="4272728161"/>
      </p:ext>
    </p:extLst>
  </p:cSld>
  <p:clrMapOvr>
    <a:masterClrMapping/>
  </p:clrMapOvr>
</p:sld>
</file>

<file path=ppt/theme/theme1.xml><?xml version="1.0" encoding="utf-8"?>
<a:theme xmlns:a="http://schemas.openxmlformats.org/drawingml/2006/main" name="Mit Rasterfoli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5" id="{B51F91B6-37E4-43A3-872C-3D923BA35BC9}" vid="{83FD5D35-8645-4FCF-89CC-0954D4A72417}"/>
    </a:ext>
  </a:extLst>
</a:theme>
</file>

<file path=ppt/theme/theme2.xml><?xml version="1.0" encoding="utf-8"?>
<a:theme xmlns:a="http://schemas.openxmlformats.org/drawingml/2006/main" name="Finales Layou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5" id="{B51F91B6-37E4-43A3-872C-3D923BA35BC9}" vid="{2F92B311-6683-443A-A22E-4977FAF29AD1}"/>
    </a:ext>
  </a:extLst>
</a:theme>
</file>

<file path=ppt/theme/theme3.xml><?xml version="1.0" encoding="utf-8"?>
<a:theme xmlns:a="http://schemas.openxmlformats.org/drawingml/2006/main" name="Blanko Sei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5" id="{B51F91B6-37E4-43A3-872C-3D923BA35BC9}" vid="{B61AB1EF-6B6B-46A4-B65B-6764C513B33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2c3306-ceea-454d-bcec-82650f03c0ed">
      <Terms xmlns="http://schemas.microsoft.com/office/infopath/2007/PartnerControls"/>
    </lcf76f155ced4ddcb4097134ff3c332f>
    <TaxCatchAll xmlns="698a39ae-320a-430a-a241-7ac5fe42d1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5F83B352649B747BF4C8F00E95D9F20" ma:contentTypeVersion="14" ma:contentTypeDescription="Ein neues Dokument erstellen." ma:contentTypeScope="" ma:versionID="a19db4a358b743901eba5ab82c0627b5">
  <xsd:schema xmlns:xsd="http://www.w3.org/2001/XMLSchema" xmlns:xs="http://www.w3.org/2001/XMLSchema" xmlns:p="http://schemas.microsoft.com/office/2006/metadata/properties" xmlns:ns2="d62c3306-ceea-454d-bcec-82650f03c0ed" xmlns:ns3="698a39ae-320a-430a-a241-7ac5fe42d1d1" targetNamespace="http://schemas.microsoft.com/office/2006/metadata/properties" ma:root="true" ma:fieldsID="db1d36c8077fd7088cbf6f43855efefd" ns2:_="" ns3:_="">
    <xsd:import namespace="d62c3306-ceea-454d-bcec-82650f03c0ed"/>
    <xsd:import namespace="698a39ae-320a-430a-a241-7ac5fe42d1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c3306-ceea-454d-bcec-82650f03c0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42dc02a7-2f6e-4446-a084-322d9f32dd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39ae-320a-430a-a241-7ac5fe42d1d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05534e3-58df-41d8-bb9f-a553388ce558}" ma:internalName="TaxCatchAll" ma:showField="CatchAllData" ma:web="698a39ae-320a-430a-a241-7ac5fe42d1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5C1273-FD63-4B78-B023-967E34A17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213A77-3FFD-4F63-BA11-2FC75388752D}">
  <ds:schemaRefs>
    <ds:schemaRef ds:uri="http://www.w3.org/XML/1998/namespace"/>
    <ds:schemaRef ds:uri="http://purl.org/dc/terms/"/>
    <ds:schemaRef ds:uri="698a39ae-320a-430a-a241-7ac5fe42d1d1"/>
    <ds:schemaRef ds:uri="http://purl.org/dc/dcmitype/"/>
    <ds:schemaRef ds:uri="d62c3306-ceea-454d-bcec-82650f03c0ed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B40B243-689E-4698-BC76-E660FA6F0D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2c3306-ceea-454d-bcec-82650f03c0ed"/>
    <ds:schemaRef ds:uri="698a39ae-320a-430a-a241-7ac5fe42d1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Flexi POTx Vorlage Quer</Template>
  <TotalTime>0</TotalTime>
  <Words>167</Words>
  <Application>Microsoft Office PowerPoint</Application>
  <PresentationFormat>Benutzerdefiniert</PresentationFormat>
  <Paragraphs>27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FlipToons Marker</vt:lpstr>
      <vt:lpstr>Arial</vt:lpstr>
      <vt:lpstr>FlipToons</vt:lpstr>
      <vt:lpstr>Afacad</vt:lpstr>
      <vt:lpstr>FlipToons Light</vt:lpstr>
      <vt:lpstr>Mit Rasterfolie</vt:lpstr>
      <vt:lpstr>Finales Layout</vt:lpstr>
      <vt:lpstr>Blanko Seite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Julia Haack</dc:creator>
  <cp:lastModifiedBy>Julia Haack</cp:lastModifiedBy>
  <cp:revision>1</cp:revision>
  <dcterms:created xsi:type="dcterms:W3CDTF">2025-10-27T15:01:31Z</dcterms:created>
  <dcterms:modified xsi:type="dcterms:W3CDTF">2025-10-27T15:03:23Z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0x01010085F83B352649B747BF4C8F00E95D9F20</vt:lpwstr>
  </property>
  <property fmtid="{D5CDD505-2E9C-101B-9397-08002B2CF9AE}" pid="3" name="MediaServiceImageTags">
    <vt:lpwstr/>
  </property>
</Properties>
</file>